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7" y="46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1-09T19:31:27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2893 15575 0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98FE-B9D4-4681-89C1-A4546AB9DC5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2C84-F5DF-4197-9350-5508BA52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0B5-BBF2-4795-B3C5-C075D8107B5A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32" y="0"/>
            <a:ext cx="1533968" cy="655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F23F-A687-47D1-A5BD-2883E7F29567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4133-C026-497A-997A-19787D8A5D98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25" y="-9578"/>
            <a:ext cx="1227175" cy="524190"/>
          </a:xfrm>
          <a:prstGeom prst="rect">
            <a:avLst/>
          </a:prstGeom>
        </p:spPr>
      </p:pic>
      <p:pic>
        <p:nvPicPr>
          <p:cNvPr id="8" name="Picture 2" descr="C:\Users\mm0012\Pictures\UAH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4007" b="12713"/>
          <a:stretch/>
        </p:blipFill>
        <p:spPr bwMode="auto">
          <a:xfrm>
            <a:off x="-9131" y="1"/>
            <a:ext cx="1156705" cy="4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6EF3-6EE4-4CC6-8E3F-120615CBBF11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DA3-342A-4161-A95F-938A3834BD9A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DB98-988A-4D28-BA42-485A767D16CE}" type="datetime1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CD6-715D-4FF5-9C2D-DA6AE2DFE59D}" type="datetime1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A21-8E72-4B23-9C5B-46A63DD800D1}" type="datetime1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095-57BD-450B-8A83-1E3D8AB3CD52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E0A0-00D7-454D-BFA7-02B766CEE5C5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E387-9B67-4C33-9EFB-33557CF87500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CPE 323 </a:t>
            </a:r>
            <a:br>
              <a:rPr lang="en-US" dirty="0" smtClean="0"/>
            </a:br>
            <a:r>
              <a:rPr lang="en-US" dirty="0" smtClean="0"/>
              <a:t>Intro to Embedded Computer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Serial Communication: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Aleksandar Milenkovic</a:t>
            </a:r>
          </a:p>
          <a:p>
            <a:r>
              <a:rPr lang="en-US" dirty="0" err="1" smtClean="0"/>
              <a:t>milenka@uah.edu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E432-1988-4F29-879A-5A122641F4F5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1480" y="560700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5597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89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MSP430FG4618</a:t>
            </a:r>
            <a:r>
              <a:rPr lang="en-US" dirty="0" smtClean="0"/>
              <a:t> Block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95727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5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2-wired synchronous serial communication interface</a:t>
            </a:r>
          </a:p>
          <a:p>
            <a:pPr lvl="1"/>
            <a:r>
              <a:rPr lang="en-US" dirty="0" smtClean="0"/>
              <a:t>Serial data: SDA</a:t>
            </a:r>
          </a:p>
          <a:p>
            <a:pPr lvl="1"/>
            <a:r>
              <a:rPr lang="en-US" dirty="0" smtClean="0"/>
              <a:t>Serial clock: </a:t>
            </a:r>
            <a:r>
              <a:rPr lang="en-US" dirty="0" err="1" smtClean="0"/>
              <a:t>SCLK</a:t>
            </a:r>
            <a:endParaRPr lang="en-US" dirty="0" smtClean="0"/>
          </a:p>
          <a:p>
            <a:r>
              <a:rPr lang="en-US" dirty="0" smtClean="0"/>
              <a:t>It’s a bus</a:t>
            </a:r>
          </a:p>
          <a:p>
            <a:pPr lvl="1"/>
            <a:r>
              <a:rPr lang="en-US" dirty="0" smtClean="0"/>
              <a:t>multiple devices can communicate </a:t>
            </a:r>
          </a:p>
          <a:p>
            <a:pPr lvl="1"/>
            <a:r>
              <a:rPr lang="en-US" dirty="0" smtClean="0"/>
              <a:t>each device has its address</a:t>
            </a:r>
          </a:p>
          <a:p>
            <a:r>
              <a:rPr lang="en-US" dirty="0" smtClean="0"/>
              <a:t>Standardized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24" y="1295400"/>
            <a:ext cx="7339751" cy="277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1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on the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9916075" cy="241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012462"/>
            <a:ext cx="2835030" cy="117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78655"/>
            <a:ext cx="6959050" cy="384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7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2" y="2219479"/>
            <a:ext cx="7358782" cy="416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3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71" y="1489206"/>
            <a:ext cx="677545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54" y="3057656"/>
            <a:ext cx="68326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09370"/>
            <a:ext cx="677545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4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100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CPE 323  Intro to Embedded Computer Systems Serial Communication: I2C</vt:lpstr>
      <vt:lpstr>Admin</vt:lpstr>
      <vt:lpstr>MSP430FG4618 Block Diagram</vt:lpstr>
      <vt:lpstr>Characteristics</vt:lpstr>
      <vt:lpstr>Big Picture</vt:lpstr>
      <vt:lpstr>Transfer on the Bus</vt:lpstr>
      <vt:lpstr>Hardware View</vt:lpstr>
      <vt:lpstr>Master Reads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323  Intro to Embedded Computer Systems</dc:title>
  <dc:creator>Aleksandar Milenkovic</dc:creator>
  <cp:lastModifiedBy>Aleksandar Milenkovic</cp:lastModifiedBy>
  <cp:revision>38</cp:revision>
  <dcterms:created xsi:type="dcterms:W3CDTF">2006-08-16T00:00:00Z</dcterms:created>
  <dcterms:modified xsi:type="dcterms:W3CDTF">2019-11-11T19:56:30Z</dcterms:modified>
</cp:coreProperties>
</file>